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9"/>
  </p:handoutMasterIdLst>
  <p:sldIdLst>
    <p:sldId id="261" r:id="rId2"/>
    <p:sldId id="256" r:id="rId3"/>
    <p:sldId id="257" r:id="rId4"/>
    <p:sldId id="258" r:id="rId5"/>
    <p:sldId id="259" r:id="rId6"/>
    <p:sldId id="260" r:id="rId7"/>
    <p:sldId id="262" r:id="rId8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62" y="-37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D64B0853-1139-44B5-B2E5-2BB62A6F89C3}" type="datetimeFigureOut">
              <a:rPr lang="en-US" smtClean="0"/>
              <a:t>1/10/2012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F629803C-DD14-429A-A3EB-A2093B1DB2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95888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3F6C3-B816-4B34-B777-8FBBC9F448B0}" type="datetimeFigureOut">
              <a:rPr lang="en-US" smtClean="0"/>
              <a:t>1/10/2012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E5F517-3B95-47E4-A6DE-85CA863699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74316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3F6C3-B816-4B34-B777-8FBBC9F448B0}" type="datetimeFigureOut">
              <a:rPr lang="en-US" smtClean="0"/>
              <a:t>1/10/2012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E5F517-3B95-47E4-A6DE-85CA863699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43486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3F6C3-B816-4B34-B777-8FBBC9F448B0}" type="datetimeFigureOut">
              <a:rPr lang="en-US" smtClean="0"/>
              <a:t>1/10/2012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E5F517-3B95-47E4-A6DE-85CA863699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77017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3F6C3-B816-4B34-B777-8FBBC9F448B0}" type="datetimeFigureOut">
              <a:rPr lang="en-US" smtClean="0"/>
              <a:t>1/10/2012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E5F517-3B95-47E4-A6DE-85CA863699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84625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3F6C3-B816-4B34-B777-8FBBC9F448B0}" type="datetimeFigureOut">
              <a:rPr lang="en-US" smtClean="0"/>
              <a:t>1/10/2012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E5F517-3B95-47E4-A6DE-85CA863699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28704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3F6C3-B816-4B34-B777-8FBBC9F448B0}" type="datetimeFigureOut">
              <a:rPr lang="en-US" smtClean="0"/>
              <a:t>1/10/2012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E5F517-3B95-47E4-A6DE-85CA863699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0346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3F6C3-B816-4B34-B777-8FBBC9F448B0}" type="datetimeFigureOut">
              <a:rPr lang="en-US" smtClean="0"/>
              <a:t>1/10/2012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E5F517-3B95-47E4-A6DE-85CA863699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72098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3F6C3-B816-4B34-B777-8FBBC9F448B0}" type="datetimeFigureOut">
              <a:rPr lang="en-US" smtClean="0"/>
              <a:t>1/10/2012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E5F517-3B95-47E4-A6DE-85CA863699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94417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3F6C3-B816-4B34-B777-8FBBC9F448B0}" type="datetimeFigureOut">
              <a:rPr lang="en-US" smtClean="0"/>
              <a:t>1/10/2012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E5F517-3B95-47E4-A6DE-85CA863699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78765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3F6C3-B816-4B34-B777-8FBBC9F448B0}" type="datetimeFigureOut">
              <a:rPr lang="en-US" smtClean="0"/>
              <a:t>1/10/2012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E5F517-3B95-47E4-A6DE-85CA863699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73266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3F6C3-B816-4B34-B777-8FBBC9F448B0}" type="datetimeFigureOut">
              <a:rPr lang="en-US" smtClean="0"/>
              <a:t>1/10/2012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E5F517-3B95-47E4-A6DE-85CA863699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44192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83F6C3-B816-4B34-B777-8FBBC9F448B0}" type="datetimeFigureOut">
              <a:rPr lang="en-US" smtClean="0"/>
              <a:t>1/10/2012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E5F517-3B95-47E4-A6DE-85CA863699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79972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respondus.com/movies/Importing/Importing%20Questions%20with%20Respondus.html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RESPONDUS TESTING SYSTEM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Beginning in Spring 2012 we are utilizing a new testing system.  It’s called </a:t>
            </a:r>
            <a:r>
              <a:rPr lang="en-US" dirty="0" err="1" smtClean="0"/>
              <a:t>Respondus</a:t>
            </a:r>
            <a:r>
              <a:rPr lang="en-US" dirty="0" smtClean="0"/>
              <a:t>.  </a:t>
            </a:r>
          </a:p>
          <a:p>
            <a:r>
              <a:rPr lang="en-US" dirty="0" smtClean="0"/>
              <a:t>While it scrambles each answer and each question it will not give you a different exam each time.  We will be using “versions” of each exam that you create and printing them, then stapling and stuffing them.</a:t>
            </a:r>
          </a:p>
          <a:p>
            <a:r>
              <a:rPr lang="en-US" dirty="0" smtClean="0"/>
              <a:t>There are distinct differences from the way testing was done previously and this new system.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75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NEW WORKSHEET FOR PROCESSING EXAMS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3352800"/>
            <a:ext cx="7239000" cy="2971800"/>
          </a:xfrm>
        </p:spPr>
        <p:txBody>
          <a:bodyPr>
            <a:normAutofit fontScale="25000" lnSpcReduction="20000"/>
          </a:bodyPr>
          <a:lstStyle/>
          <a:p>
            <a:pPr algn="l"/>
            <a:r>
              <a:rPr lang="en-US" b="1" dirty="0"/>
              <a:t>Worksheet for processing exams</a:t>
            </a:r>
            <a:endParaRPr lang="en-US" dirty="0"/>
          </a:p>
          <a:p>
            <a:pPr algn="l"/>
            <a:endParaRPr lang="en-US" dirty="0"/>
          </a:p>
          <a:p>
            <a:pPr algn="l"/>
            <a:r>
              <a:rPr lang="en-US" dirty="0"/>
              <a:t>Name _____________________________</a:t>
            </a:r>
          </a:p>
          <a:p>
            <a:pPr algn="l"/>
            <a:endParaRPr lang="en-US" dirty="0"/>
          </a:p>
          <a:p>
            <a:pPr algn="l"/>
            <a:r>
              <a:rPr lang="en-US" dirty="0"/>
              <a:t>Date Exam turned in __________________</a:t>
            </a:r>
          </a:p>
          <a:p>
            <a:pPr algn="l"/>
            <a:endParaRPr lang="en-US" dirty="0"/>
          </a:p>
          <a:p>
            <a:pPr algn="l"/>
            <a:r>
              <a:rPr lang="en-US" dirty="0"/>
              <a:t>Date and time Exam needed____________________ (this includes IF YOU HAVE STUDENTS </a:t>
            </a:r>
            <a:r>
              <a:rPr lang="en-US" b="1" dirty="0"/>
              <a:t>SCHEDULED</a:t>
            </a:r>
            <a:r>
              <a:rPr lang="en-US" dirty="0"/>
              <a:t> TO TAKE THE EXAM EARLIER THAN THE REST OF THE CLASS)</a:t>
            </a:r>
          </a:p>
          <a:p>
            <a:pPr algn="l"/>
            <a:endParaRPr lang="en-US" dirty="0"/>
          </a:p>
          <a:p>
            <a:pPr algn="l"/>
            <a:r>
              <a:rPr lang="en-US" dirty="0"/>
              <a:t>Does the Students with Disabilities office need a </a:t>
            </a:r>
            <a:r>
              <a:rPr lang="en-US" dirty="0" err="1"/>
              <a:t>copy?___________If</a:t>
            </a:r>
            <a:r>
              <a:rPr lang="en-US" dirty="0"/>
              <a:t> yes, please plan according to their rules and regulations. How many?_______</a:t>
            </a:r>
          </a:p>
          <a:p>
            <a:pPr algn="l"/>
            <a:endParaRPr lang="en-US" dirty="0"/>
          </a:p>
          <a:p>
            <a:pPr algn="l"/>
            <a:r>
              <a:rPr lang="en-US" dirty="0"/>
              <a:t>If so, does Rhonda need to walk it over?_________________</a:t>
            </a:r>
          </a:p>
          <a:p>
            <a:pPr algn="l"/>
            <a:endParaRPr lang="en-US" dirty="0"/>
          </a:p>
          <a:p>
            <a:pPr algn="l"/>
            <a:r>
              <a:rPr lang="en-US" dirty="0"/>
              <a:t>How many versions?_______________ How many enrolled?_____________</a:t>
            </a:r>
          </a:p>
          <a:p>
            <a:pPr algn="l"/>
            <a:endParaRPr lang="en-US" dirty="0"/>
          </a:p>
          <a:p>
            <a:pPr algn="l"/>
            <a:r>
              <a:rPr lang="en-US" dirty="0"/>
              <a:t>Rhonda to staple &amp; stuff exams    ❏ Yes or ❏ No (check one)</a:t>
            </a:r>
          </a:p>
          <a:p>
            <a:pPr algn="l"/>
            <a:endParaRPr lang="en-US" dirty="0"/>
          </a:p>
          <a:p>
            <a:pPr algn="l"/>
            <a:r>
              <a:rPr lang="en-US" dirty="0"/>
              <a:t>Is there an attachment to this exam? (e.g.  Maps, diagrams, </a:t>
            </a:r>
            <a:r>
              <a:rPr lang="en-US" dirty="0" err="1"/>
              <a:t>etc</a:t>
            </a:r>
            <a:r>
              <a:rPr lang="en-US" dirty="0"/>
              <a:t>)___________</a:t>
            </a:r>
          </a:p>
          <a:p>
            <a:pPr algn="l"/>
            <a:r>
              <a:rPr lang="en-US" dirty="0"/>
              <a:t>If there is an attachment do you want it stapled to the back of the exam?_____ Or Stuffed inside</a:t>
            </a:r>
            <a:r>
              <a:rPr lang="en-US" dirty="0" smtClean="0"/>
              <a:t>?______</a:t>
            </a:r>
          </a:p>
          <a:p>
            <a:pPr algn="l"/>
            <a:endParaRPr lang="en-US" dirty="0"/>
          </a:p>
          <a:p>
            <a:pPr algn="l"/>
            <a:r>
              <a:rPr lang="en-US" dirty="0" smtClean="0"/>
              <a:t>Proctor </a:t>
            </a:r>
            <a:r>
              <a:rPr lang="en-US" dirty="0"/>
              <a:t>needed or requested? ____________			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2806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NO MORE: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QQ in front of each question</a:t>
            </a:r>
          </a:p>
          <a:p>
            <a:r>
              <a:rPr lang="en-US" dirty="0" smtClean="0"/>
              <a:t>AA \1\ in front of answer #1</a:t>
            </a:r>
          </a:p>
          <a:p>
            <a:r>
              <a:rPr lang="en-US" dirty="0" smtClean="0"/>
              <a:t>\#\ in front of the rest of your multiple choice answers</a:t>
            </a:r>
          </a:p>
          <a:p>
            <a:r>
              <a:rPr lang="en-US" dirty="0" smtClean="0"/>
              <a:t>#1 does NOT HAVE to be the correct answer</a:t>
            </a:r>
          </a:p>
          <a:p>
            <a:r>
              <a:rPr lang="en-US" dirty="0" smtClean="0"/>
              <a:t>Each test will not be an original</a:t>
            </a:r>
          </a:p>
          <a:p>
            <a:r>
              <a:rPr lang="en-US" dirty="0" smtClean="0"/>
              <a:t>Test code at the end of the exam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1396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Still have to: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Indicate the correct answer but now you indicate it with an * beside the correct answer</a:t>
            </a:r>
          </a:p>
          <a:p>
            <a:r>
              <a:rPr lang="en-US" dirty="0" smtClean="0"/>
              <a:t>Abide by the same schedule as </a:t>
            </a:r>
            <a:r>
              <a:rPr lang="en-US" dirty="0" smtClean="0"/>
              <a:t>before (at the bottom of this </a:t>
            </a:r>
            <a:r>
              <a:rPr lang="en-US" dirty="0" err="1" smtClean="0"/>
              <a:t>powerpoint</a:t>
            </a:r>
            <a:r>
              <a:rPr lang="en-US" dirty="0" smtClean="0"/>
              <a:t>.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6547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New things to do: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Create an answer </a:t>
            </a:r>
            <a:r>
              <a:rPr lang="en-US" dirty="0" smtClean="0"/>
              <a:t>key for each version</a:t>
            </a:r>
            <a:endParaRPr lang="en-US" dirty="0" smtClean="0"/>
          </a:p>
          <a:p>
            <a:r>
              <a:rPr lang="en-US" dirty="0" smtClean="0"/>
              <a:t>Indicate how many versions of  your exam you would like</a:t>
            </a:r>
          </a:p>
          <a:p>
            <a:r>
              <a:rPr lang="en-US" dirty="0" smtClean="0"/>
              <a:t>If you have a large class, the more versions you </a:t>
            </a:r>
            <a:r>
              <a:rPr lang="en-US" dirty="0" smtClean="0"/>
              <a:t>have, </a:t>
            </a:r>
            <a:r>
              <a:rPr lang="en-US" dirty="0" smtClean="0"/>
              <a:t>the less chance of cheating.</a:t>
            </a:r>
          </a:p>
          <a:p>
            <a:r>
              <a:rPr lang="en-US" dirty="0" smtClean="0"/>
              <a:t>Maximum # of versions would be 3-5 different versions.</a:t>
            </a:r>
          </a:p>
          <a:p>
            <a:r>
              <a:rPr lang="en-US" dirty="0" smtClean="0"/>
              <a:t>But know that for each version you have to fill out an answer key.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8294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More new things: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You can insert images, diagrams, etc. within the body of the test.</a:t>
            </a:r>
          </a:p>
          <a:p>
            <a:r>
              <a:rPr lang="en-US" dirty="0" smtClean="0"/>
              <a:t>Some </a:t>
            </a:r>
            <a:r>
              <a:rPr lang="en-US" dirty="0" err="1" smtClean="0"/>
              <a:t>Respondus</a:t>
            </a:r>
            <a:r>
              <a:rPr lang="en-US" dirty="0" smtClean="0"/>
              <a:t> videos you can watch so that we can get the most out of this </a:t>
            </a:r>
            <a:r>
              <a:rPr lang="en-US" dirty="0"/>
              <a:t>software program:  </a:t>
            </a:r>
            <a:r>
              <a:rPr lang="en-US" dirty="0">
                <a:hlinkClick r:id="rId2"/>
              </a:rPr>
              <a:t>http://</a:t>
            </a:r>
            <a:r>
              <a:rPr lang="en-US" dirty="0" smtClean="0">
                <a:hlinkClick r:id="rId2"/>
              </a:rPr>
              <a:t>www.respondus.com/movies/Importing/Importing%20Questions%20with%20Respondus.html</a:t>
            </a:r>
            <a:r>
              <a:rPr lang="en-US" dirty="0" smtClean="0"/>
              <a:t>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82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 schedule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EXAM DAY		</a:t>
            </a:r>
            <a:r>
              <a:rPr lang="en-US" dirty="0" smtClean="0"/>
              <a:t>FILE </a:t>
            </a:r>
            <a:r>
              <a:rPr lang="en-US" dirty="0"/>
              <a:t>TO DESIREE</a:t>
            </a:r>
          </a:p>
          <a:p>
            <a:r>
              <a:rPr lang="en-US" dirty="0"/>
              <a:t> </a:t>
            </a:r>
          </a:p>
          <a:p>
            <a:r>
              <a:rPr lang="en-US" dirty="0"/>
              <a:t>Monday		</a:t>
            </a:r>
            <a:r>
              <a:rPr lang="en-US" dirty="0" smtClean="0"/>
              <a:t>No </a:t>
            </a:r>
            <a:r>
              <a:rPr lang="en-US" dirty="0"/>
              <a:t>later than 3:30 </a:t>
            </a:r>
            <a:r>
              <a:rPr lang="en-US" dirty="0" err="1" smtClean="0"/>
              <a:t>pmWednesday</a:t>
            </a:r>
            <a:endParaRPr lang="en-US" dirty="0"/>
          </a:p>
          <a:p>
            <a:r>
              <a:rPr lang="en-US" dirty="0" smtClean="0"/>
              <a:t>Tuesday</a:t>
            </a:r>
            <a:r>
              <a:rPr lang="en-US" dirty="0"/>
              <a:t>		No later than 3:30 pm </a:t>
            </a:r>
            <a:r>
              <a:rPr lang="en-US" dirty="0" smtClean="0"/>
              <a:t>Thursday</a:t>
            </a:r>
            <a:endParaRPr lang="en-US" dirty="0"/>
          </a:p>
          <a:p>
            <a:r>
              <a:rPr lang="en-US" dirty="0"/>
              <a:t>Wednesday	</a:t>
            </a:r>
            <a:r>
              <a:rPr lang="en-US" dirty="0" smtClean="0"/>
              <a:t>No </a:t>
            </a:r>
            <a:r>
              <a:rPr lang="en-US" dirty="0"/>
              <a:t>later than 3:30 pm Friday</a:t>
            </a:r>
          </a:p>
          <a:p>
            <a:r>
              <a:rPr lang="en-US" dirty="0"/>
              <a:t>Thursday		</a:t>
            </a:r>
            <a:r>
              <a:rPr lang="en-US" dirty="0" smtClean="0"/>
              <a:t>No </a:t>
            </a:r>
            <a:r>
              <a:rPr lang="en-US" dirty="0"/>
              <a:t>later than 3:30 pm Monday</a:t>
            </a:r>
          </a:p>
          <a:p>
            <a:r>
              <a:rPr lang="en-US" dirty="0"/>
              <a:t>Friday		</a:t>
            </a:r>
            <a:r>
              <a:rPr lang="en-US" dirty="0" smtClean="0"/>
              <a:t>No </a:t>
            </a:r>
            <a:r>
              <a:rPr lang="en-US" dirty="0"/>
              <a:t>later than 3:30 pm Tuesday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2838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287</TotalTime>
  <Words>424</Words>
  <Application>Microsoft Office PowerPoint</Application>
  <PresentationFormat>On-screen Show (4:3)</PresentationFormat>
  <Paragraphs>53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RESPONDUS TESTING SYSTEM </vt:lpstr>
      <vt:lpstr>NEW WORKSHEET FOR PROCESSING EXAMS </vt:lpstr>
      <vt:lpstr>NO MORE: </vt:lpstr>
      <vt:lpstr>Still have to: </vt:lpstr>
      <vt:lpstr>New things to do: </vt:lpstr>
      <vt:lpstr>More new things:</vt:lpstr>
      <vt:lpstr>Exam schedule</vt:lpstr>
    </vt:vector>
  </TitlesOfParts>
  <Company>UF College of Liberal Arts &amp; Sciences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NEW WORKSHEET FOR PROCESSING EXAMS</dc:title>
  <dc:creator>dprice</dc:creator>
  <cp:lastModifiedBy>dprice</cp:lastModifiedBy>
  <cp:revision>12</cp:revision>
  <cp:lastPrinted>2012-01-10T16:57:47Z</cp:lastPrinted>
  <dcterms:created xsi:type="dcterms:W3CDTF">2012-01-10T14:16:38Z</dcterms:created>
  <dcterms:modified xsi:type="dcterms:W3CDTF">2012-01-10T21:13:53Z</dcterms:modified>
</cp:coreProperties>
</file>